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 showGuides="1">
      <p:cViewPr varScale="1">
        <p:scale>
          <a:sx n="76" d="100"/>
          <a:sy n="76" d="100"/>
        </p:scale>
        <p:origin x="734" y="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C7E80-B919-4B1F-ADA0-34AD49E91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4AEE8B-2F8A-4437-AFD0-F8F7D44073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641A1-AEFD-4AA1-A586-BFC6F2284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7CA27-CFA6-4736-AD52-7B6AB15D2636}" type="datetimeFigureOut">
              <a:rPr lang="en-IN" smtClean="0"/>
              <a:t>21-07-2021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7AD51-B131-4625-8637-66D53DC31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7450E0-5393-40D8-B0F1-0602B5D61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185E-3A2E-4F52-9D66-0EC88EF9D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0317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9620B-67C2-4D5A-AE15-851128FA2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D159BE-25D4-4C0F-8E25-FD7D2B00E5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BDB33-69D2-4342-9A4F-D83D1DA61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7CA27-CFA6-4736-AD52-7B6AB15D2636}" type="datetimeFigureOut">
              <a:rPr lang="en-IN" smtClean="0"/>
              <a:t>21-07-2021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54BD0-62E1-4EF1-BBB8-89B7A92F5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A6A5A-C10F-4869-9ACA-FA64CA989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185E-3A2E-4F52-9D66-0EC88EF9D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5516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443D94-E356-48C0-8B42-E2D133BE02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DAD7F3-1E4D-4FD1-BB27-3E66F4FC5A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5A9637-1E6D-4B23-B1AC-A8CEF9656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7CA27-CFA6-4736-AD52-7B6AB15D2636}" type="datetimeFigureOut">
              <a:rPr lang="en-IN" smtClean="0"/>
              <a:t>21-07-2021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F5BD21-42A4-4652-A59B-9B06A512E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5CB43-5864-4FDB-B47C-C7654346D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185E-3A2E-4F52-9D66-0EC88EF9D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4033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9F5F0-EF52-4775-9EFD-910E1069E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29854-1652-44BD-B023-64E47409E9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0C8A9-B96C-490D-83BA-B949EFF8B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7CA27-CFA6-4736-AD52-7B6AB15D2636}" type="datetimeFigureOut">
              <a:rPr lang="en-IN" smtClean="0"/>
              <a:t>21-07-2021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8B802-9A0A-4CEB-BE55-906E54A8B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F63EA-36C6-4E27-A8C0-B7121AAEF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185E-3A2E-4F52-9D66-0EC88EF9D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5736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479C8-8C64-48CD-B4F4-053EE6DA2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4AC6F1-2710-4F91-AFF4-A9638E402E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CF4170-4A2D-404F-A154-5EFED886B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7CA27-CFA6-4736-AD52-7B6AB15D2636}" type="datetimeFigureOut">
              <a:rPr lang="en-IN" smtClean="0"/>
              <a:t>21-07-2021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3EE6-811F-45E2-B6F1-F51DC0740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2A42F-0174-4D8D-A8EB-64F6ADCB4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185E-3A2E-4F52-9D66-0EC88EF9D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8878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79A7D-8617-404E-A3E4-B875F4C5E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D2FB9-D388-4314-A157-74BE6DD7C2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ED33A0-B3DC-4A61-A6F4-19475FC3DF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4D12B2-DCB5-4B72-8857-60309E8F2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7CA27-CFA6-4736-AD52-7B6AB15D2636}" type="datetimeFigureOut">
              <a:rPr lang="en-IN" smtClean="0"/>
              <a:t>21-07-2021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17FABC-B043-43F5-9459-7E24F52F9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974599-AFF7-48A7-8806-B8DA3A072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185E-3A2E-4F52-9D66-0EC88EF9D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5254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5468B-647B-4D8B-8C1D-B07218FD8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8DF52-E780-48BF-8FE5-D79F769E12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075F64-969E-42A2-8914-79A4D31835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73A9B7-9621-49D5-A73C-C8A0FCE73C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E13B0A-E4A0-4A8E-9129-95F67FF88D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08B9C6-EEE9-4BBA-AE14-292BA62FD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7CA27-CFA6-4736-AD52-7B6AB15D2636}" type="datetimeFigureOut">
              <a:rPr lang="en-IN" smtClean="0"/>
              <a:t>21-07-2021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7676DD-7E33-41CC-BB42-0A74487CB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C79CB8-8795-429D-89F5-6C8635AB6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185E-3A2E-4F52-9D66-0EC88EF9D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4872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15FE3-C98B-4E5A-9C2F-26C194C6B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E8B1DC-A759-45F8-B462-D45CABFE3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7CA27-CFA6-4736-AD52-7B6AB15D2636}" type="datetimeFigureOut">
              <a:rPr lang="en-IN" smtClean="0"/>
              <a:t>21-07-2021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4255EC-D61D-433A-97B3-BC51EB58B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380034-6DA1-4B06-99C0-3849753AA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185E-3A2E-4F52-9D66-0EC88EF9D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419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8A5E19-6E7B-4CDB-9EB9-B059D78FD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7CA27-CFA6-4736-AD52-7B6AB15D2636}" type="datetimeFigureOut">
              <a:rPr lang="en-IN" smtClean="0"/>
              <a:t>21-07-2021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546DB2-68A9-4213-A819-344C767BF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9C19E0-54BA-4349-AE51-5B2024821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185E-3A2E-4F52-9D66-0EC88EF9D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993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B9ED0-A20E-4BC8-AEA5-41694E595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5D96B-7673-4EF7-91FA-A15271469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AA81FD-979D-4B38-BF81-EA75C51978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248B20-2CD8-47A0-9588-348B420E1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7CA27-CFA6-4736-AD52-7B6AB15D2636}" type="datetimeFigureOut">
              <a:rPr lang="en-IN" smtClean="0"/>
              <a:t>21-07-2021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A02500-2348-458A-B8B4-6286F9C18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EDDFE8-4DD0-4804-88F8-187FAA1FA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185E-3A2E-4F52-9D66-0EC88EF9D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0121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EEFBA-0110-4260-BA97-8FECD8B63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C70455-AF12-4338-A6A9-C46AC84F8C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3B6ABD-A083-431E-8FD8-5926AE47FE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327C05-B3D5-4CE5-B16E-FF6EC2A0A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7CA27-CFA6-4736-AD52-7B6AB15D2636}" type="datetimeFigureOut">
              <a:rPr lang="en-IN" smtClean="0"/>
              <a:t>21-07-2021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8BAB8D-E83B-41C0-9637-DEEEBFC02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D9118E-74B9-49B0-9607-766F79C50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185E-3A2E-4F52-9D66-0EC88EF9D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813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C2178D-92D3-4BB6-A132-8E6A36973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72C902-1F17-4B7E-B3B1-DE09CA434C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8AEAA7-C1F9-4D22-8A23-0185F0170C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7CA27-CFA6-4736-AD52-7B6AB15D2636}" type="datetimeFigureOut">
              <a:rPr lang="en-IN" smtClean="0"/>
              <a:t>21-07-2021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6E19E9-4524-4CDC-9308-B336A08EA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7AA90-6375-48E9-BF2F-8712C0033A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2185E-3A2E-4F52-9D66-0EC88EF9D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7022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6.wdp"/><Relationship Id="rId18" Type="http://schemas.openxmlformats.org/officeDocument/2006/relationships/image" Target="../media/image9.png"/><Relationship Id="rId3" Type="http://schemas.microsoft.com/office/2007/relationships/hdphoto" Target="../media/hdphoto1.wdp"/><Relationship Id="rId21" Type="http://schemas.openxmlformats.org/officeDocument/2006/relationships/image" Target="../media/image11.png"/><Relationship Id="rId7" Type="http://schemas.microsoft.com/office/2007/relationships/hdphoto" Target="../media/hdphoto3.wdp"/><Relationship Id="rId12" Type="http://schemas.openxmlformats.org/officeDocument/2006/relationships/image" Target="../media/image6.png"/><Relationship Id="rId17" Type="http://schemas.microsoft.com/office/2007/relationships/hdphoto" Target="../media/hdphoto8.wdp"/><Relationship Id="rId2" Type="http://schemas.openxmlformats.org/officeDocument/2006/relationships/image" Target="../media/image1.png"/><Relationship Id="rId16" Type="http://schemas.openxmlformats.org/officeDocument/2006/relationships/image" Target="../media/image8.png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7.wdp"/><Relationship Id="rId10" Type="http://schemas.openxmlformats.org/officeDocument/2006/relationships/image" Target="../media/image5.png"/><Relationship Id="rId19" Type="http://schemas.microsoft.com/office/2007/relationships/hdphoto" Target="../media/hdphoto9.wdp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7.png"/><Relationship Id="rId22" Type="http://schemas.microsoft.com/office/2007/relationships/hdphoto" Target="../media/hdphoto10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4000">
              <a:schemeClr val="tx1">
                <a:lumMod val="95000"/>
                <a:lumOff val="5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7347C4D4-AD5D-4DF2-A2E2-6355BC76CE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90278" y1="26236" x2="9722" y2="24335"/>
                        <a14:foregroundMark x1="90556" y1="24715" x2="88889" y2="23194"/>
                        <a14:foregroundMark x1="85833" y1="21293" x2="78333" y2="19392"/>
                        <a14:foregroundMark x1="75556" y1="19011" x2="60556" y2="17110"/>
                        <a14:foregroundMark x1="27222" y1="17110" x2="16667" y2="19392"/>
                        <a14:backgroundMark x1="90833" y1="26236" x2="90556" y2="26996"/>
                        <a14:backgroundMark x1="91389" y1="25475" x2="89444" y2="231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72" t="16251" r="10020" b="66472"/>
          <a:stretch/>
        </p:blipFill>
        <p:spPr>
          <a:xfrm flipH="1">
            <a:off x="1036737" y="4110160"/>
            <a:ext cx="4396423" cy="632291"/>
          </a:xfrm>
          <a:prstGeom prst="ellipse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819A3C71-40AF-4396-85CD-A5CCBE1FAE24}"/>
              </a:ext>
            </a:extLst>
          </p:cNvPr>
          <p:cNvGrpSpPr/>
          <p:nvPr/>
        </p:nvGrpSpPr>
        <p:grpSpPr>
          <a:xfrm>
            <a:off x="753993" y="1540609"/>
            <a:ext cx="4851409" cy="3776782"/>
            <a:chOff x="753993" y="1540609"/>
            <a:chExt cx="4851409" cy="377678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6D7BBB6-BBE8-44F6-960A-197E08377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326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22233" flipH="1">
              <a:off x="1912158" y="1540609"/>
              <a:ext cx="3693244" cy="3776782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672E678-907A-4559-9387-8A2E110F33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3333" b="95278" l="3333" r="975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641565" flipH="1">
              <a:off x="753993" y="2370033"/>
              <a:ext cx="2779687" cy="2779687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17FB4CA-64D5-41A7-9077-6939850AC56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3953" b="98605" l="2857" r="98214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599" y="3601940"/>
              <a:ext cx="2975486" cy="1318851"/>
            </a:xfrm>
            <a:prstGeom prst="rect">
              <a:avLst/>
            </a:prstGeom>
          </p:spPr>
        </p:pic>
      </p:grpSp>
      <p:pic>
        <p:nvPicPr>
          <p:cNvPr id="46" name="Picture 45">
            <a:extLst>
              <a:ext uri="{FF2B5EF4-FFF2-40B4-BE49-F238E27FC236}">
                <a16:creationId xmlns:a16="http://schemas.microsoft.com/office/drawing/2014/main" id="{4946CF71-8D7F-4CC8-B0C1-606DB86FBCF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4196" b="95804" l="5175" r="95664">
                        <a14:foregroundMark x1="55944" y1="29930" x2="54825" y2="47692"/>
                        <a14:foregroundMark x1="24196" y1="27972" x2="32867" y2="513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258882">
            <a:off x="265828" y="845969"/>
            <a:ext cx="3362302" cy="4770612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A4542B1-3237-4FAC-9D93-78D018F434C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2203" b="96769" l="5000" r="9797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0532">
            <a:off x="2459483" y="1302205"/>
            <a:ext cx="4817308" cy="3905459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5EC49625-4F3D-4AB8-820B-441C4EA0AD0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594507">
            <a:off x="283436" y="1154258"/>
            <a:ext cx="6616277" cy="3556754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41FC6483-43F9-4D10-AC34-9D3018F4B17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42022">
            <a:off x="1480854" y="1900621"/>
            <a:ext cx="5324588" cy="390943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02D35015-2067-480C-874F-114219D41610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0" b="99780" l="111" r="99111">
                        <a14:foregroundMark x1="81667" y1="20440" x2="20000" y2="82857"/>
                        <a14:foregroundMark x1="64556" y1="54505" x2="23111" y2="30769"/>
                        <a14:foregroundMark x1="70444" y1="23516" x2="19556" y2="49670"/>
                        <a14:foregroundMark x1="38778" y1="36703" x2="27333" y2="72747"/>
                        <a14:foregroundMark x1="61667" y1="61978" x2="24111" y2="824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24900" y="3008492"/>
            <a:ext cx="4291641" cy="1582297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2304C932-7094-4EE0-A976-39B6A31C7B2E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39" y="3438533"/>
            <a:ext cx="5471429" cy="39971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30BC5A9-7EF6-4780-8B86-62DA2A2DCD09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ackgroundRemoval t="1375" b="98250" l="20167" r="80167">
                        <a14:foregroundMark x1="47167" y1="43625" x2="44167" y2="67625"/>
                        <a14:foregroundMark x1="33333" y1="92250" x2="39000" y2="90625"/>
                        <a14:foregroundMark x1="33500" y1="92375" x2="38167" y2="93000"/>
                        <a14:foregroundMark x1="40500" y1="93375" x2="44167" y2="92875"/>
                        <a14:foregroundMark x1="48833" y1="96375" x2="56333" y2="9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3784" y="515150"/>
            <a:ext cx="3987196" cy="63428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16C7CF5-BC9C-44B8-99BE-69DFE73BD9A5}"/>
              </a:ext>
            </a:extLst>
          </p:cNvPr>
          <p:cNvSpPr txBox="1"/>
          <p:nvPr/>
        </p:nvSpPr>
        <p:spPr>
          <a:xfrm>
            <a:off x="7856703" y="1675491"/>
            <a:ext cx="213584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FF00"/>
                </a:solidFill>
              </a:rPr>
              <a:t>Variable as like  a container which hold value &amp; that value may be changed during the  execution of the program.</a:t>
            </a:r>
            <a:endParaRPr lang="en-IN" sz="28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0612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2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2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3" dur="75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50"/>
                            </p:stCondLst>
                            <p:childTnLst>
                              <p:par>
                                <p:cTn id="57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75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xit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75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75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8" dur="75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75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2" dur="75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75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21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prangya priyadarsini</dc:creator>
  <cp:lastModifiedBy>prangya priyadarsini</cp:lastModifiedBy>
  <cp:revision>25</cp:revision>
  <dcterms:created xsi:type="dcterms:W3CDTF">2021-07-13T13:26:24Z</dcterms:created>
  <dcterms:modified xsi:type="dcterms:W3CDTF">2021-07-21T05:49:23Z</dcterms:modified>
</cp:coreProperties>
</file>